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1" r:id="rId2"/>
    <p:sldMasterId id="2147483671" r:id="rId3"/>
  </p:sldMasterIdLst>
  <p:notesMasterIdLst>
    <p:notesMasterId r:id="rId15"/>
  </p:notesMasterIdLst>
  <p:sldIdLst>
    <p:sldId id="256" r:id="rId4"/>
    <p:sldId id="258" r:id="rId5"/>
    <p:sldId id="283" r:id="rId6"/>
    <p:sldId id="261" r:id="rId7"/>
    <p:sldId id="317" r:id="rId8"/>
    <p:sldId id="302" r:id="rId9"/>
    <p:sldId id="322" r:id="rId10"/>
    <p:sldId id="323" r:id="rId11"/>
    <p:sldId id="321" r:id="rId12"/>
    <p:sldId id="299" r:id="rId13"/>
    <p:sldId id="293" r:id="rId14"/>
  </p:sldIdLst>
  <p:sldSz cx="9144000" cy="6858000" type="screen4x3"/>
  <p:notesSz cx="6881813" cy="100155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56" autoAdjust="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Google Shape;3;n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215900" y="812800"/>
            <a:ext cx="7127875" cy="4008438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60000 65536"/>
              <a:gd name="T9" fmla="*/ 0 60000 65536"/>
              <a:gd name="T10" fmla="*/ 0 60000 65536"/>
              <a:gd name="T11" fmla="*/ 0 60000 65536"/>
              <a:gd name="T12" fmla="*/ 0 w 120000"/>
              <a:gd name="T13" fmla="*/ 0 h 120000"/>
              <a:gd name="T14" fmla="*/ 120000 w 120000"/>
              <a:gd name="T15" fmla="*/ 120000 h 120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>
            <a:noFill/>
            <a:miter lim="800000"/>
          </a:ln>
        </p:spPr>
      </p:sp>
      <p:sp>
        <p:nvSpPr>
          <p:cNvPr id="60419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endParaRPr lang="en-US">
              <a:sym typeface="Arial" panose="020B0604020202020204" pitchFamily="34" charset="0"/>
            </a:endParaRPr>
          </a:p>
        </p:txBody>
      </p:sp>
      <p:sp>
        <p:nvSpPr>
          <p:cNvPr id="60420" name="Google Shape;5;n"/>
          <p:cNvSpPr txBox="1">
            <a:spLocks noGrp="1"/>
          </p:cNvSpPr>
          <p:nvPr>
            <p:ph type="hdr" idx="3"/>
          </p:nvPr>
        </p:nvSpPr>
        <p:spPr bwMode="auto">
          <a:xfrm>
            <a:off x="0" y="0"/>
            <a:ext cx="3281363" cy="534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1" name="Google Shape;6;n"/>
          <p:cNvSpPr txBox="1">
            <a:spLocks noGrp="1"/>
          </p:cNvSpPr>
          <p:nvPr>
            <p:ph type="dt" idx="10"/>
          </p:nvPr>
        </p:nvSpPr>
        <p:spPr bwMode="auto">
          <a:xfrm>
            <a:off x="4278313" y="0"/>
            <a:ext cx="3281362" cy="534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2" name="Google Shape;7;n"/>
          <p:cNvSpPr txBox="1">
            <a:spLocks noGrp="1"/>
          </p:cNvSpPr>
          <p:nvPr>
            <p:ph type="ftr" idx="11"/>
          </p:nvPr>
        </p:nvSpPr>
        <p:spPr bwMode="auto">
          <a:xfrm>
            <a:off x="0" y="10156825"/>
            <a:ext cx="3281363" cy="534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b" anchorCtr="0" compatLnSpc="1"/>
          <a:lstStyle>
            <a:lvl1pPr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8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3" name="Google Shape;8;n"/>
          <p:cNvSpPr txBox="1">
            <a:spLocks noGrp="1"/>
          </p:cNvSpPr>
          <p:nvPr>
            <p:ph type="sldNum" idx="12"/>
          </p:nvPr>
        </p:nvSpPr>
        <p:spPr bwMode="auto">
          <a:xfrm>
            <a:off x="4278313" y="10156825"/>
            <a:ext cx="3281362" cy="534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b" anchorCtr="0" compatLnSpc="1"/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pPr>
              <a:defRPr/>
            </a:pPr>
            <a:fld id="{EF56300E-EB1D-4BFF-8BB2-2DB688435F27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Google Shape;22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36625" y="750888"/>
            <a:ext cx="5008563" cy="3756025"/>
          </a:xfrm>
          <a:noFill/>
        </p:spPr>
      </p:sp>
      <p:sp>
        <p:nvSpPr>
          <p:cNvPr id="61443" name="Google Shape;223;p1:notes"/>
          <p:cNvSpPr txBox="1">
            <a:spLocks noGrp="1"/>
          </p:cNvSpPr>
          <p:nvPr>
            <p:ph type="body" idx="1"/>
          </p:nvPr>
        </p:nvSpPr>
        <p:spPr>
          <a:xfrm>
            <a:off x="688975" y="4757738"/>
            <a:ext cx="5505450" cy="4506912"/>
          </a:xfrm>
          <a:noFill/>
        </p:spPr>
        <p:txBody>
          <a:bodyPr lIns="92500" tIns="46075" rIns="92500" bIns="46075"/>
          <a:lstStyle/>
          <a:p>
            <a:pPr marL="0" indent="0" eaLnBrk="1" hangingPunct="1">
              <a:buSzPts val="1400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44" name="Google Shape;224;p1:notes"/>
          <p:cNvSpPr txBox="1">
            <a:spLocks noChangeArrowheads="1"/>
          </p:cNvSpPr>
          <p:nvPr/>
        </p:nvSpPr>
        <p:spPr bwMode="auto">
          <a:xfrm>
            <a:off x="3897313" y="0"/>
            <a:ext cx="2982912" cy="500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500" tIns="46075" rIns="92500" bIns="46075"/>
          <a:lstStyle/>
          <a:p>
            <a:pPr algn="r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1200"/>
              <a:t>8/25/20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1445" name="Google Shape;225;p1:notes"/>
          <p:cNvSpPr txBox="1">
            <a:spLocks noChangeArrowheads="1"/>
          </p:cNvSpPr>
          <p:nvPr/>
        </p:nvSpPr>
        <p:spPr bwMode="auto">
          <a:xfrm>
            <a:off x="0" y="9512300"/>
            <a:ext cx="2982913" cy="501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500" tIns="46075" rIns="92500" bIns="46075" anchor="b"/>
          <a:lstStyle/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1200"/>
              <a:t>1-23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Google Shape;245;p3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467" name="Google Shape;246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Google Shape;267;p6:notes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5" name="Google Shape;26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r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r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822924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457200" y="4227840"/>
            <a:ext cx="822924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r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3"/>
          </p:nvPr>
        </p:nvSpPr>
        <p:spPr>
          <a:xfrm>
            <a:off x="45720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4"/>
          </p:nvPr>
        </p:nvSpPr>
        <p:spPr>
          <a:xfrm>
            <a:off x="467424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r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3239640" y="193500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3"/>
          </p:nvPr>
        </p:nvSpPr>
        <p:spPr>
          <a:xfrm>
            <a:off x="6022080" y="193500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4"/>
          </p:nvPr>
        </p:nvSpPr>
        <p:spPr>
          <a:xfrm>
            <a:off x="457200" y="422784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5"/>
          </p:nvPr>
        </p:nvSpPr>
        <p:spPr>
          <a:xfrm>
            <a:off x="3239640" y="422784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6"/>
          </p:nvPr>
        </p:nvSpPr>
        <p:spPr>
          <a:xfrm>
            <a:off x="6022080" y="422784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t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subTitle" idx="1"/>
          </p:nvPr>
        </p:nvSpPr>
        <p:spPr>
          <a:xfrm>
            <a:off x="457200" y="704880"/>
            <a:ext cx="8229240" cy="529776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t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438912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3"/>
          </p:nvPr>
        </p:nvSpPr>
        <p:spPr>
          <a:xfrm>
            <a:off x="45720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t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438912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467424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t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457200" y="4227840"/>
            <a:ext cx="822924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t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822924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457200" y="4227840"/>
            <a:ext cx="822924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t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3"/>
          </p:nvPr>
        </p:nvSpPr>
        <p:spPr>
          <a:xfrm>
            <a:off x="45720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4"/>
          </p:nvPr>
        </p:nvSpPr>
        <p:spPr>
          <a:xfrm>
            <a:off x="467424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t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"/>
          </p:nvPr>
        </p:nvSpPr>
        <p:spPr>
          <a:xfrm>
            <a:off x="3239640" y="193500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3"/>
          </p:nvPr>
        </p:nvSpPr>
        <p:spPr>
          <a:xfrm>
            <a:off x="6022080" y="193500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4"/>
          </p:nvPr>
        </p:nvSpPr>
        <p:spPr>
          <a:xfrm>
            <a:off x="457200" y="422784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5"/>
          </p:nvPr>
        </p:nvSpPr>
        <p:spPr>
          <a:xfrm>
            <a:off x="3239640" y="422784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6"/>
          </p:nvPr>
        </p:nvSpPr>
        <p:spPr>
          <a:xfrm>
            <a:off x="6022080" y="422784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ubTitle" idx="1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438912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438912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subTitle" idx="1"/>
          </p:nvPr>
        </p:nvSpPr>
        <p:spPr>
          <a:xfrm>
            <a:off x="457200" y="704880"/>
            <a:ext cx="8229240" cy="5297760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438912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3"/>
          </p:nvPr>
        </p:nvSpPr>
        <p:spPr>
          <a:xfrm>
            <a:off x="45720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438912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3"/>
          </p:nvPr>
        </p:nvSpPr>
        <p:spPr>
          <a:xfrm>
            <a:off x="467424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r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3"/>
          </p:nvPr>
        </p:nvSpPr>
        <p:spPr>
          <a:xfrm>
            <a:off x="457200" y="4227840"/>
            <a:ext cx="822924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822924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body" idx="2"/>
          </p:nvPr>
        </p:nvSpPr>
        <p:spPr>
          <a:xfrm>
            <a:off x="457200" y="4227840"/>
            <a:ext cx="822924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3"/>
          </p:nvPr>
        </p:nvSpPr>
        <p:spPr>
          <a:xfrm>
            <a:off x="45720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4"/>
          </p:nvPr>
        </p:nvSpPr>
        <p:spPr>
          <a:xfrm>
            <a:off x="467424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2"/>
          </p:nvPr>
        </p:nvSpPr>
        <p:spPr>
          <a:xfrm>
            <a:off x="3239640" y="193500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3"/>
          </p:nvPr>
        </p:nvSpPr>
        <p:spPr>
          <a:xfrm>
            <a:off x="6022080" y="193500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4"/>
          </p:nvPr>
        </p:nvSpPr>
        <p:spPr>
          <a:xfrm>
            <a:off x="457200" y="422784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5"/>
          </p:nvPr>
        </p:nvSpPr>
        <p:spPr>
          <a:xfrm>
            <a:off x="3239640" y="422784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6"/>
          </p:nvPr>
        </p:nvSpPr>
        <p:spPr>
          <a:xfrm>
            <a:off x="6022080" y="4227840"/>
            <a:ext cx="2649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r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438912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438912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r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457200" y="704880"/>
            <a:ext cx="8229240" cy="5297760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r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438912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3"/>
          </p:nvPr>
        </p:nvSpPr>
        <p:spPr>
          <a:xfrm>
            <a:off x="45720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r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438912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3"/>
          </p:nvPr>
        </p:nvSpPr>
        <p:spPr>
          <a:xfrm>
            <a:off x="4674240" y="422784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spcFirstLastPara="1" rIns="0" anchor="ctr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3"/>
          </p:nvPr>
        </p:nvSpPr>
        <p:spPr>
          <a:xfrm>
            <a:off x="457200" y="4227840"/>
            <a:ext cx="8229240" cy="2093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;p1"/>
          <p:cNvSpPr txBox="1">
            <a:spLocks noGrp="1"/>
          </p:cNvSpPr>
          <p:nvPr>
            <p:ph type="title"/>
          </p:nvPr>
        </p:nvSpPr>
        <p:spPr bwMode="auto">
          <a:xfrm>
            <a:off x="533400" y="1371600"/>
            <a:ext cx="7851775" cy="1828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18350" bIns="0" numCol="1" anchor="b" anchorCtr="0" compatLnSpc="1"/>
          <a:lstStyle/>
          <a:p>
            <a:pPr lvl="0"/>
            <a:endParaRPr lang="en-US">
              <a:sym typeface="Arial" panose="020B0604020202020204" pitchFamily="34" charset="0"/>
            </a:endParaRPr>
          </a:p>
        </p:txBody>
      </p:sp>
      <p:sp>
        <p:nvSpPr>
          <p:cNvPr id="1027" name="Google Shape;11;p1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b" anchorCtr="0" compatLnSpc="1"/>
          <a:lstStyle>
            <a:lvl1pPr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800"/>
            </a:lvl1pPr>
          </a:lstStyle>
          <a:p>
            <a:pPr>
              <a:defRPr/>
            </a:pPr>
            <a:fld id="{15AA6391-0835-418C-808A-CC97D3E9BC45}" type="datetime1">
              <a:rPr lang="en-US"/>
              <a:t>7/27/2023</a:t>
            </a:fld>
            <a:endParaRPr lang="en-US"/>
          </a:p>
        </p:txBody>
      </p:sp>
      <p:sp>
        <p:nvSpPr>
          <p:cNvPr id="1028" name="Google Shape;12;p1"/>
          <p:cNvSpPr txBox="1">
            <a:spLocks noGrp="1"/>
          </p:cNvSpPr>
          <p:nvPr>
            <p:ph type="ftr" idx="11"/>
          </p:nvPr>
        </p:nvSpPr>
        <p:spPr bwMode="auto">
          <a:xfrm>
            <a:off x="7239000" y="6477000"/>
            <a:ext cx="1447800" cy="381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5000" rIns="90000" bIns="45000" numCol="1" anchor="t" anchorCtr="0" compatLnSpc="1"/>
          <a:lstStyle>
            <a:lvl1pPr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800"/>
            </a:lvl1pPr>
          </a:lstStyle>
          <a:p>
            <a:pPr>
              <a:defRPr/>
            </a:pPr>
            <a:r>
              <a:rPr lang="en-US"/>
              <a:t>08/09/2020</a:t>
            </a:r>
          </a:p>
        </p:txBody>
      </p:sp>
      <p:sp>
        <p:nvSpPr>
          <p:cNvPr id="1029" name="Google Shape;13;p1"/>
          <p:cNvSpPr txBox="1">
            <a:spLocks noGrp="1"/>
          </p:cNvSpPr>
          <p:nvPr>
            <p:ph type="body" idx="1"/>
          </p:nvPr>
        </p:nvSpPr>
        <p:spPr bwMode="auto">
          <a:xfrm>
            <a:off x="457200" y="1604963"/>
            <a:ext cx="8229600" cy="3976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endParaRPr 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»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63;p14"/>
          <p:cNvSpPr txBox="1"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000" rIns="0" bIns="0" numCol="1" anchor="b" anchorCtr="0" compatLnSpc="1"/>
          <a:lstStyle/>
          <a:p>
            <a:pPr lvl="0"/>
            <a:endParaRPr lang="en-US">
              <a:sym typeface="Arial" panose="020B0604020202020204" pitchFamily="34" charset="0"/>
            </a:endParaRPr>
          </a:p>
        </p:txBody>
      </p:sp>
      <p:sp>
        <p:nvSpPr>
          <p:cNvPr id="2051" name="Google Shape;64;p14"/>
          <p:cNvSpPr txBox="1"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5000" rIns="90000" bIns="45000" numCol="1" anchor="t" anchorCtr="0" compatLnSpc="1"/>
          <a:lstStyle/>
          <a:p>
            <a:pPr lvl="0"/>
            <a:endParaRPr lang="en-US">
              <a:sym typeface="Arial" panose="020B0604020202020204" pitchFamily="34" charset="0"/>
            </a:endParaRPr>
          </a:p>
        </p:txBody>
      </p:sp>
      <p:sp>
        <p:nvSpPr>
          <p:cNvPr id="2052" name="Google Shape;65;p14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b" anchorCtr="0" compatLnSpc="1"/>
          <a:lstStyle>
            <a:lvl1pPr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800"/>
            </a:lvl1pPr>
          </a:lstStyle>
          <a:p>
            <a:pPr>
              <a:defRPr/>
            </a:pPr>
            <a:fld id="{77387A0E-E7D9-4B4E-9A48-69475B4429CB}" type="datetime1">
              <a:rPr lang="en-US"/>
              <a:t>7/27/2023</a:t>
            </a:fld>
            <a:endParaRPr lang="en-US"/>
          </a:p>
        </p:txBody>
      </p:sp>
      <p:sp>
        <p:nvSpPr>
          <p:cNvPr id="2053" name="Google Shape;66;p14"/>
          <p:cNvSpPr txBox="1">
            <a:spLocks noGrp="1"/>
          </p:cNvSpPr>
          <p:nvPr>
            <p:ph type="ftr" idx="11"/>
          </p:nvPr>
        </p:nvSpPr>
        <p:spPr bwMode="auto">
          <a:xfrm>
            <a:off x="7239000" y="6477000"/>
            <a:ext cx="1447800" cy="381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5000" rIns="90000" bIns="45000" numCol="1" anchor="t" anchorCtr="0" compatLnSpc="1"/>
          <a:lstStyle>
            <a:lvl1pPr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800"/>
            </a:lvl1pPr>
          </a:lstStyle>
          <a:p>
            <a:pPr>
              <a:defRPr/>
            </a:pPr>
            <a:r>
              <a:rPr lang="en-US"/>
              <a:t>08/09/2020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»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116;p27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b" anchorCtr="0" compatLnSpc="1"/>
          <a:lstStyle>
            <a:lvl1pPr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800"/>
            </a:lvl1pPr>
          </a:lstStyle>
          <a:p>
            <a:pPr>
              <a:defRPr/>
            </a:pPr>
            <a:fld id="{7D162C61-B42B-4E28-90F3-23C2D76F75BA}" type="datetime1">
              <a:rPr lang="en-US"/>
              <a:t>7/27/2023</a:t>
            </a:fld>
            <a:endParaRPr lang="en-US"/>
          </a:p>
        </p:txBody>
      </p:sp>
      <p:sp>
        <p:nvSpPr>
          <p:cNvPr id="3075" name="Google Shape;117;p27"/>
          <p:cNvSpPr txBox="1">
            <a:spLocks noGrp="1"/>
          </p:cNvSpPr>
          <p:nvPr>
            <p:ph type="ftr" idx="11"/>
          </p:nvPr>
        </p:nvSpPr>
        <p:spPr bwMode="auto">
          <a:xfrm>
            <a:off x="7239000" y="6477000"/>
            <a:ext cx="1447800" cy="381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5000" rIns="90000" bIns="45000" numCol="1" anchor="t" anchorCtr="0" compatLnSpc="1"/>
          <a:lstStyle>
            <a:lvl1pPr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800"/>
            </a:lvl1pPr>
          </a:lstStyle>
          <a:p>
            <a:pPr>
              <a:defRPr/>
            </a:pPr>
            <a:r>
              <a:rPr lang="en-US"/>
              <a:t>08/09/2020</a:t>
            </a:r>
          </a:p>
        </p:txBody>
      </p:sp>
      <p:sp>
        <p:nvSpPr>
          <p:cNvPr id="3076" name="Google Shape;118;p27"/>
          <p:cNvSpPr txBox="1"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/>
          <a:p>
            <a:pPr lvl="0"/>
            <a:endParaRPr lang="en-US">
              <a:sym typeface="Arial" panose="020B0604020202020204" pitchFamily="34" charset="0"/>
            </a:endParaRPr>
          </a:p>
        </p:txBody>
      </p:sp>
      <p:sp>
        <p:nvSpPr>
          <p:cNvPr id="3077" name="Google Shape;119;p27"/>
          <p:cNvSpPr txBox="1">
            <a:spLocks noGrp="1"/>
          </p:cNvSpPr>
          <p:nvPr>
            <p:ph type="body" idx="1"/>
          </p:nvPr>
        </p:nvSpPr>
        <p:spPr bwMode="auto">
          <a:xfrm>
            <a:off x="457200" y="1604963"/>
            <a:ext cx="8229600" cy="39766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endParaRPr 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»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Google Shape;227;p53" descr="E:\1.Staff\01.TM\College_Logos-Nov-12\KEC Logo.JPG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9225" y="4070162"/>
            <a:ext cx="160337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" name="Google Shape;228;p53"/>
          <p:cNvSpPr/>
          <p:nvPr/>
        </p:nvSpPr>
        <p:spPr>
          <a:xfrm>
            <a:off x="2363788" y="3295326"/>
            <a:ext cx="4799012" cy="15605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45000" rIns="1835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r>
              <a:rPr lang="en-US" sz="1800" b="1" kern="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by</a:t>
            </a:r>
            <a:endParaRPr sz="1800" kern="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r>
              <a:rPr lang="en-US" sz="1800" kern="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1. 20CSR145-PAVITHRA J</a:t>
            </a:r>
            <a:endParaRPr sz="1800" kern="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r>
              <a:rPr lang="en-US" sz="1800" b="1" kern="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</a:t>
            </a:r>
            <a:r>
              <a:rPr lang="en-US" sz="1800" kern="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20CSR154-PRIYA 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r>
              <a:rPr lang="en-US" sz="1800" kern="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3. 20CSR157-PRIYADHARSHINI S</a:t>
            </a:r>
            <a:endParaRPr sz="1800" kern="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r>
              <a:rPr lang="en-US" sz="1800" i="1" u="sng" kern="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 </a:t>
            </a:r>
            <a:endParaRPr sz="1800" kern="0" dirty="0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73050" indent="-272415" algn="ctr" fontAlgn="auto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73050" indent="-272415" algn="ctr" fontAlgn="auto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73050" indent="-272415" algn="ctr" fontAlgn="auto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9" name="Google Shape;229;p53"/>
          <p:cNvSpPr/>
          <p:nvPr/>
        </p:nvSpPr>
        <p:spPr>
          <a:xfrm>
            <a:off x="2161657" y="5265602"/>
            <a:ext cx="2410343" cy="2011362"/>
          </a:xfrm>
          <a:prstGeom prst="rect">
            <a:avLst/>
          </a:prstGeom>
          <a:noFill/>
          <a:ln>
            <a:noFill/>
          </a:ln>
        </p:spPr>
        <p:txBody>
          <a:bodyPr spcFirstLastPara="1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r>
              <a:rPr lang="en-US" sz="1800" kern="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</a:t>
            </a:r>
            <a:endParaRPr sz="1800" kern="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73050" indent="-272415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/>
            </a:pPr>
            <a:endParaRPr sz="1800" kern="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157" name="Google Shape;230;p53"/>
          <p:cNvSpPr>
            <a:spLocks noChangeArrowheads="1"/>
          </p:cNvSpPr>
          <p:nvPr/>
        </p:nvSpPr>
        <p:spPr bwMode="auto">
          <a:xfrm>
            <a:off x="1065213" y="2028731"/>
            <a:ext cx="6627812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5000" rIns="90000" bIns="45000"/>
          <a:lstStyle/>
          <a:p>
            <a:pPr algn="ctr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2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IOT Based </a:t>
            </a:r>
            <a:r>
              <a:rPr lang="en-IN" altLang="en-US" sz="2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Home Automation</a:t>
            </a:r>
            <a:r>
              <a:rPr lang="en-US" sz="2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  <a:p>
            <a:pPr algn="ctr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IN" altLang="en-US" sz="2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Using</a:t>
            </a:r>
            <a:r>
              <a:rPr lang="en-US" sz="2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IN" altLang="en-US" sz="25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Telegram Bot</a:t>
            </a:r>
            <a:endParaRPr lang="en-US" sz="2500" dirty="0"/>
          </a:p>
          <a:p>
            <a:pPr algn="ctr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sz="2500" dirty="0"/>
          </a:p>
        </p:txBody>
      </p:sp>
      <p:sp>
        <p:nvSpPr>
          <p:cNvPr id="49158" name="Google Shape;231;p53"/>
          <p:cNvSpPr>
            <a:spLocks noChangeArrowheads="1"/>
          </p:cNvSpPr>
          <p:nvPr/>
        </p:nvSpPr>
        <p:spPr bwMode="auto">
          <a:xfrm>
            <a:off x="1878426" y="558800"/>
            <a:ext cx="5638800" cy="455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18350" bIns="0" anchor="b"/>
          <a:lstStyle/>
          <a:p>
            <a:pPr algn="ctr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3200" b="1" dirty="0" err="1">
                <a:solidFill>
                  <a:srgbClr val="C00000"/>
                </a:solidFill>
              </a:rPr>
              <a:t>Kongu</a:t>
            </a:r>
            <a:r>
              <a:rPr lang="en-US" sz="3200" b="1" dirty="0">
                <a:solidFill>
                  <a:srgbClr val="C00000"/>
                </a:solidFill>
              </a:rPr>
              <a:t> Engineering College</a:t>
            </a:r>
            <a:endParaRPr lang="en-US" sz="3200" dirty="0"/>
          </a:p>
        </p:txBody>
      </p:sp>
      <p:sp>
        <p:nvSpPr>
          <p:cNvPr id="49159" name="Google Shape;233;p53"/>
          <p:cNvSpPr txBox="1">
            <a:spLocks noChangeArrowheads="1"/>
          </p:cNvSpPr>
          <p:nvPr/>
        </p:nvSpPr>
        <p:spPr bwMode="auto">
          <a:xfrm>
            <a:off x="2363788" y="1277218"/>
            <a:ext cx="4030662" cy="4302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5000" rIns="90000" bIns="45000"/>
          <a:lstStyle/>
          <a:p>
            <a:pPr algn="ctr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2400" b="1" dirty="0"/>
              <a:t>IOT MINI PROJECT</a:t>
            </a:r>
          </a:p>
        </p:txBody>
      </p:sp>
      <p:sp>
        <p:nvSpPr>
          <p:cNvPr id="49160" name="Google Shape;234;p53"/>
          <p:cNvSpPr txBox="1">
            <a:spLocks noChangeArrowheads="1"/>
          </p:cNvSpPr>
          <p:nvPr/>
        </p:nvSpPr>
        <p:spPr bwMode="auto">
          <a:xfrm>
            <a:off x="2640012" y="2096646"/>
            <a:ext cx="4115629" cy="982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5000" rIns="90000" bIns="45000"/>
          <a:lstStyle/>
          <a:p>
            <a:pPr algn="ctr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IN" altLang="en-US" sz="2400" kern="1200" dirty="0">
                <a:solidFill>
                  <a:srgbClr val="FF0000"/>
                </a:solidFill>
                <a:ea typeface="+mn-ea"/>
                <a:sym typeface="Times New Roman" panose="02020603050405020304" pitchFamily="18" charset="0"/>
              </a:rPr>
              <a:t>Conclusion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79170" y="2028190"/>
            <a:ext cx="7706995" cy="4295775"/>
          </a:xfrm>
        </p:spPr>
        <p:txBody>
          <a:bodyPr/>
          <a:lstStyle/>
          <a:p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With this project, we achieved the automation of devices and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of devices in a place from anywhere in the world.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4167188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US" sz="5000" b="1" baseline="-250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Google Shape;249;p55"/>
          <p:cNvSpPr txBox="1">
            <a:spLocks noChangeArrowheads="1"/>
          </p:cNvSpPr>
          <p:nvPr/>
        </p:nvSpPr>
        <p:spPr bwMode="auto">
          <a:xfrm>
            <a:off x="895350" y="1428750"/>
            <a:ext cx="7735888" cy="434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25" tIns="45700" rIns="91425" bIns="45700"/>
          <a:lstStyle/>
          <a:p>
            <a:pPr marL="12700">
              <a:buClr>
                <a:srgbClr val="000000"/>
              </a:buClr>
              <a:buSzPts val="1700"/>
              <a:buFont typeface="Arial" panose="020B0604020202020204" pitchFamily="34" charset="0"/>
              <a:buNone/>
            </a:pPr>
            <a:r>
              <a:rPr lang="en-US" sz="2200" b="1"/>
              <a:t>                           </a:t>
            </a:r>
            <a:endParaRPr lang="en-US" sz="2200"/>
          </a:p>
        </p:txBody>
      </p:sp>
      <p:sp>
        <p:nvSpPr>
          <p:cNvPr id="50179" name="Google Shape;250;p55"/>
          <p:cNvSpPr>
            <a:spLocks noChangeArrowheads="1"/>
          </p:cNvSpPr>
          <p:nvPr/>
        </p:nvSpPr>
        <p:spPr bwMode="auto">
          <a:xfrm>
            <a:off x="2605548" y="344129"/>
            <a:ext cx="3338052" cy="5702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90000" tIns="45000" rIns="90000" bIns="45000"/>
          <a:lstStyle/>
          <a:p>
            <a:pPr algn="ctr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IN" altLang="en-US" sz="2800" dirty="0">
                <a:solidFill>
                  <a:srgbClr val="C00000"/>
                </a:solidFill>
              </a:rPr>
              <a:t>Aim</a:t>
            </a:r>
          </a:p>
        </p:txBody>
      </p:sp>
      <p:sp>
        <p:nvSpPr>
          <p:cNvPr id="50180" name="Google Shape;232;p53"/>
          <p:cNvSpPr txBox="1">
            <a:spLocks noChangeArrowheads="1"/>
          </p:cNvSpPr>
          <p:nvPr/>
        </p:nvSpPr>
        <p:spPr bwMode="auto">
          <a:xfrm>
            <a:off x="555625" y="6492875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fld id="{E3D5B681-2724-4B7B-9258-1A005C796ADA}" type="datetime1"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7/27/2023</a:t>
            </a:fld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0182" name="Text Placeholder 6"/>
          <p:cNvSpPr txBox="1">
            <a:spLocks noGrp="1"/>
          </p:cNvSpPr>
          <p:nvPr>
            <p:ph type="body" idx="1"/>
          </p:nvPr>
        </p:nvSpPr>
        <p:spPr>
          <a:xfrm>
            <a:off x="457200" y="1935163"/>
            <a:ext cx="8229600" cy="4389437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aim is to automate all the </a:t>
            </a:r>
            <a:r>
              <a:rPr lang="en-I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 a house using a telegram bot.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 txBox="1">
            <a:spLocks noGrp="1"/>
          </p:cNvSpPr>
          <p:nvPr>
            <p:ph type="title"/>
          </p:nvPr>
        </p:nvSpPr>
        <p:spPr>
          <a:xfrm>
            <a:off x="636588" y="462116"/>
            <a:ext cx="8229600" cy="1143000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0000"/>
                </a:solidFill>
                <a:sym typeface="Times New Roman" panose="02020603050405020304" pitchFamily="18" charset="0"/>
              </a:rPr>
              <a:t>   </a:t>
            </a:r>
            <a:r>
              <a:rPr lang="en-IN" altLang="en-US" sz="2400" dirty="0">
                <a:solidFill>
                  <a:srgbClr val="FF0000"/>
                </a:solidFill>
                <a:sym typeface="Times New Roman" panose="02020603050405020304" pitchFamily="18" charset="0"/>
              </a:rPr>
              <a:t>Scope</a:t>
            </a:r>
            <a:r>
              <a:rPr lang="en-US" sz="2800" dirty="0">
                <a:solidFill>
                  <a:srgbClr val="FF0000"/>
                </a:solidFill>
                <a:sym typeface="Times New Roman" panose="02020603050405020304" pitchFamily="18" charset="0"/>
              </a:rPr>
              <a:t> </a:t>
            </a:r>
            <a:r>
              <a:rPr lang="en-IN" altLang="en-US" sz="2800" dirty="0">
                <a:solidFill>
                  <a:srgbClr val="FF0000"/>
                </a:solidFill>
                <a:sym typeface="Times New Roman" panose="02020603050405020304" pitchFamily="18" charset="0"/>
              </a:rPr>
              <a:t>of</a:t>
            </a:r>
            <a:r>
              <a:rPr lang="en-US" sz="2800" dirty="0">
                <a:solidFill>
                  <a:srgbClr val="FF0000"/>
                </a:solidFill>
                <a:sym typeface="Times New Roman" panose="02020603050405020304" pitchFamily="18" charset="0"/>
              </a:rPr>
              <a:t> the proposed project</a:t>
            </a:r>
            <a:br>
              <a:rPr lang="en-US" sz="2400" dirty="0">
                <a:solidFill>
                  <a:srgbClr val="FF0000"/>
                </a:solidFill>
                <a:sym typeface="Times New Roman" panose="02020603050405020304" pitchFamily="18" charset="0"/>
              </a:rPr>
            </a:br>
            <a:endParaRPr lang="en-US" sz="2400" dirty="0">
              <a:solidFill>
                <a:srgbClr val="FF0000"/>
              </a:solidFill>
              <a:sym typeface="Times New Roman" panose="02020603050405020304" pitchFamily="18" charset="0"/>
            </a:endParaRPr>
          </a:p>
        </p:txBody>
      </p:sp>
      <p:sp>
        <p:nvSpPr>
          <p:cNvPr id="51203" name="Subtitle 3"/>
          <p:cNvSpPr txBox="1">
            <a:spLocks noGrp="1"/>
          </p:cNvSpPr>
          <p:nvPr>
            <p:ph type="subTitle" idx="1"/>
          </p:nvPr>
        </p:nvSpPr>
        <p:spPr>
          <a:xfrm>
            <a:off x="636588" y="1244600"/>
            <a:ext cx="8388350" cy="4827588"/>
          </a:xfrm>
        </p:spPr>
        <p:txBody>
          <a:bodyPr/>
          <a:lstStyle/>
          <a:p>
            <a:pPr marL="514350" indent="-285750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The appliances in the house are accessed that is on/off process is done using the switches connected to that devices.</a:t>
            </a:r>
          </a:p>
          <a:p>
            <a:pPr marL="514350" indent="-285750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 This project helps us to access these appliances using a mobile phone with a help of python.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271;p58"/>
          <p:cNvSpPr>
            <a:spLocks noChangeArrowheads="1"/>
          </p:cNvSpPr>
          <p:nvPr/>
        </p:nvSpPr>
        <p:spPr bwMode="auto">
          <a:xfrm>
            <a:off x="457200" y="295787"/>
            <a:ext cx="82296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45000" rIns="0" bIns="0" anchor="b"/>
          <a:lstStyle/>
          <a:p>
            <a:pPr algn="ctr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IN" altLang="en-US" sz="2400" dirty="0">
                <a:solidFill>
                  <a:srgbClr val="FF0000"/>
                </a:solidFill>
                <a:latin typeface="Arial" panose="020B0604020202020204"/>
                <a:cs typeface="Arial" panose="020B0604020202020204"/>
                <a:sym typeface="Times New Roman" panose="02020603050405020304" pitchFamily="18" charset="0"/>
              </a:rPr>
              <a:t>Design Methodology</a:t>
            </a:r>
          </a:p>
        </p:txBody>
      </p:sp>
      <p:sp>
        <p:nvSpPr>
          <p:cNvPr id="54275" name="Google Shape;272;p58"/>
          <p:cNvSpPr>
            <a:spLocks noChangeArrowheads="1"/>
          </p:cNvSpPr>
          <p:nvPr/>
        </p:nvSpPr>
        <p:spPr bwMode="auto">
          <a:xfrm>
            <a:off x="1295400" y="2141538"/>
            <a:ext cx="7223125" cy="29797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5000" rIns="90000" bIns="45000"/>
          <a:lstStyle/>
          <a:p>
            <a:pPr marL="285750" indent="-284480" algn="just">
              <a:buClr>
                <a:srgbClr val="000000"/>
              </a:buClr>
              <a:buSzPts val="2400"/>
              <a:buFont typeface="Arial" panose="020B0604020202020204" pitchFamily="34" charset="0"/>
              <a:buNone/>
            </a:pPr>
            <a:endParaRPr lang="en-US" sz="2400"/>
          </a:p>
        </p:txBody>
      </p:sp>
      <p:sp>
        <p:nvSpPr>
          <p:cNvPr id="5" name="Google Shape;255;p56"/>
          <p:cNvSpPr txBox="1"/>
          <p:nvPr/>
        </p:nvSpPr>
        <p:spPr>
          <a:xfrm>
            <a:off x="838200" y="949120"/>
            <a:ext cx="7010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/>
          <a:p>
            <a:pPr marL="800100" indent="-342900" algn="just" fontAlgn="auto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v"/>
              <a:defRPr/>
            </a:pPr>
            <a:endParaRPr sz="2000" kern="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3535" indent="-342900" algn="just" fontAlgn="auto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v"/>
              <a:defRPr/>
            </a:pPr>
            <a:endParaRPr lang="en-US" sz="2000" kern="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algn="just" fontAlgn="auto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sz="2000" kern="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Step 1: The microcontroller is fed with the python code to access the devices.</a:t>
            </a:r>
          </a:p>
          <a:p>
            <a:pPr marL="457200" algn="just" fontAlgn="auto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sz="2000" kern="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Step 2: The user provides an input using the telegram bot created using the telegram.</a:t>
            </a:r>
          </a:p>
          <a:p>
            <a:pPr marL="457200" algn="just" fontAlgn="auto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sz="2000" kern="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Step 3: The response to the corresponding button is sent to the microcontroller.</a:t>
            </a:r>
          </a:p>
          <a:p>
            <a:pPr marL="457200" algn="just" fontAlgn="auto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sz="2000" kern="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Step 4: Based on the request the corresponding on/off process is carried out by the microcontroller.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1215390"/>
            <a:ext cx="7216140" cy="4427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F3DF2B-4D36-494C-90F9-9591E3A6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18" y="704880"/>
            <a:ext cx="7941721" cy="822262"/>
          </a:xfrm>
        </p:spPr>
        <p:txBody>
          <a:bodyPr/>
          <a:lstStyle/>
          <a:p>
            <a:r>
              <a:rPr lang="en-US" sz="2800" dirty="0"/>
              <a:t>     			 </a:t>
            </a:r>
            <a:r>
              <a:rPr lang="en-US" sz="2800" b="1" u="sng" dirty="0"/>
              <a:t>WORK FLOW</a:t>
            </a:r>
            <a:endParaRPr lang="en-IN" sz="2800" b="1" u="sn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400" kern="1200" dirty="0">
                <a:solidFill>
                  <a:srgbClr val="FF0000"/>
                </a:solidFill>
                <a:ea typeface="+mn-ea"/>
              </a:rPr>
              <a:t>Component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880" y="1979630"/>
            <a:ext cx="7614285" cy="4344336"/>
          </a:xfrm>
        </p:spPr>
        <p:txBody>
          <a:bodyPr/>
          <a:lstStyle/>
          <a:p>
            <a:pPr marL="228600" indent="0" algn="l">
              <a:lnSpc>
                <a:spcPct val="150000"/>
              </a:lnSpc>
            </a:pPr>
            <a:r>
              <a:rPr lang="en-US" sz="2000" dirty="0"/>
              <a:t>•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</a:t>
            </a:r>
          </a:p>
          <a:p>
            <a:pPr marL="228600" indent="0"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4 Channel relay</a:t>
            </a:r>
          </a:p>
          <a:p>
            <a:pPr marL="228600" indent="0"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Jumper wires</a:t>
            </a:r>
          </a:p>
          <a:p>
            <a:pPr marL="228600" indent="0"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Fan</a:t>
            </a:r>
          </a:p>
          <a:p>
            <a:pPr marL="228600" indent="0"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Wires</a:t>
            </a:r>
          </a:p>
          <a:p>
            <a:pPr marL="228600" indent="0"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Micro USB cable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865E-E197-4DBC-A129-D2CD37CF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299528"/>
            <a:ext cx="8229240" cy="114264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sz="2400" b="1" dirty="0">
                <a:solidFill>
                  <a:srgbClr val="FF0000"/>
                </a:solidFill>
              </a:rPr>
              <a:t>OUTPUT SNAPSHOT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A37CD-C00D-49C0-9187-9EC0376F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87141" y="1698671"/>
            <a:ext cx="2177588" cy="3871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FA3245-92A1-44C2-B98D-74C6192EE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0" t="19914" r="1349" b="257"/>
          <a:stretch/>
        </p:blipFill>
        <p:spPr>
          <a:xfrm rot="16200000">
            <a:off x="5832198" y="2000830"/>
            <a:ext cx="2177588" cy="32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99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E6C6-5D84-4CDE-ACD7-ADBDC4D9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		</a:t>
            </a:r>
            <a:r>
              <a:rPr lang="en-US" sz="2400" b="1" dirty="0">
                <a:solidFill>
                  <a:srgbClr val="FF0000"/>
                </a:solidFill>
              </a:rPr>
              <a:t>	OUTPUT SNAPSHOT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97CC8-8C78-4AAA-871E-F6C8E55B1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5" r="15729" b="36768"/>
          <a:stretch/>
        </p:blipFill>
        <p:spPr>
          <a:xfrm>
            <a:off x="1314009" y="2696068"/>
            <a:ext cx="2503848" cy="2751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DF0FE-DE2D-49C9-8C1D-E69C878CA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28"/>
          <a:stretch/>
        </p:blipFill>
        <p:spPr>
          <a:xfrm>
            <a:off x="5518363" y="2696068"/>
            <a:ext cx="3022321" cy="27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8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A6E9-E119-440F-8785-C12EC2A2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32" y="148698"/>
            <a:ext cx="8229240" cy="1142640"/>
          </a:xfrm>
        </p:spPr>
        <p:txBody>
          <a:bodyPr/>
          <a:lstStyle/>
          <a:p>
            <a:r>
              <a:rPr lang="en-US" dirty="0"/>
              <a:t>			</a:t>
            </a:r>
            <a:r>
              <a:rPr lang="en-US" sz="2800" dirty="0">
                <a:solidFill>
                  <a:srgbClr val="FF0000"/>
                </a:solidFill>
              </a:rPr>
              <a:t>OUTPUT SNAPSHOT</a:t>
            </a:r>
            <a:endParaRPr lang="en-IN" sz="28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3536-A31C-4F69-874D-B6F14544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44997" y="3681299"/>
            <a:ext cx="1445605" cy="256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69F60-D408-4F2B-9173-7B08BC14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90" y="1527142"/>
            <a:ext cx="3955407" cy="22249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00E34E-4717-45ED-A45D-87840B6FE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16" y="1527142"/>
            <a:ext cx="2085643" cy="42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7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247</Words>
  <Application>Microsoft Office PowerPoint</Application>
  <PresentationFormat>On-screen Show (4:3)</PresentationFormat>
  <Paragraphs>49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Times New Roman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   Scope of the proposed project </vt:lpstr>
      <vt:lpstr>PowerPoint Presentation</vt:lpstr>
      <vt:lpstr>         WORK FLOW</vt:lpstr>
      <vt:lpstr>Component Used</vt:lpstr>
      <vt:lpstr>   OUTPUT SNAPSHOT</vt:lpstr>
      <vt:lpstr>   OUTPUT SNAPSHOT</vt:lpstr>
      <vt:lpstr>   OUTPUT SNAPSHOT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</dc:creator>
  <cp:lastModifiedBy>Priyadharshini S</cp:lastModifiedBy>
  <cp:revision>91</cp:revision>
  <cp:lastPrinted>2022-05-21T05:58:00Z</cp:lastPrinted>
  <dcterms:created xsi:type="dcterms:W3CDTF">2023-03-14T03:41:23Z</dcterms:created>
  <dcterms:modified xsi:type="dcterms:W3CDTF">2023-07-27T03:23:40Z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B507D05D5E1E4BACB6B365052E193012</vt:lpwstr>
  </property>
  <property fmtid="{D5CDD505-2E9C-101B-9397-08002B2CF9AE}" pid="3" name="KSOProductBuildVer">
    <vt:lpwstr>1033-11.2.0.11486</vt:lpwstr>
  </property>
</Properties>
</file>